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0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0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92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23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2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5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09C2-68D8-4754-A326-AC06F347311E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CC5532-5886-4E83-94CE-A40EF51C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3FF7-9F2F-468E-B3B1-7B173096C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3861226"/>
            <a:ext cx="7673801" cy="108765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with Mrs. Magee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07127-7284-4497-8897-A91660A32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795" y="5078852"/>
            <a:ext cx="7599205" cy="611896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90000"/>
              </a:lnSpc>
            </a:pPr>
            <a:endParaRPr lang="en-US" sz="14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ESOL Parent Communication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7B83E-1168-4B6E-AAEB-06A808B6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09" y="1473200"/>
            <a:ext cx="8769154" cy="225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4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DD02F-8A7E-46D9-802D-51CAFB5A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 me know </a:t>
            </a:r>
            <a:r>
              <a:rPr lang="en-US"/>
              <a:t>your Language needs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5BB1D-D38E-4BC6-A882-285B4DB0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want you to know that I am very glad to help the teachers at Nebo and </a:t>
            </a:r>
            <a:r>
              <a:rPr lang="en-US" dirty="0" err="1"/>
              <a:t>Panter</a:t>
            </a:r>
            <a:r>
              <a:rPr lang="en-US" dirty="0"/>
              <a:t> with our non-English speaking parents and students. (Even if they are not in ESOL.)</a:t>
            </a:r>
          </a:p>
          <a:p>
            <a:r>
              <a:rPr lang="en-US" dirty="0"/>
              <a:t>Please let me know how I can help you.</a:t>
            </a:r>
          </a:p>
          <a:p>
            <a:r>
              <a:rPr lang="en-US" dirty="0"/>
              <a:t>Melanie Hall</a:t>
            </a:r>
          </a:p>
          <a:p>
            <a:r>
              <a:rPr lang="en-US" dirty="0"/>
              <a:t>mhall@Paulding.k12.ga.us</a:t>
            </a:r>
          </a:p>
        </p:txBody>
      </p:sp>
    </p:spTree>
    <p:extLst>
      <p:ext uri="{BB962C8B-B14F-4D97-AF65-F5344CB8AC3E}">
        <p14:creationId xmlns:p14="http://schemas.microsoft.com/office/powerpoint/2010/main" val="407089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DDAC-2D52-41C5-AEA2-5A78F843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Talking Points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64B7A1-1C8A-4D20-B14E-8E85B7149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88" y="2160588"/>
            <a:ext cx="858706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2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D4F9-009B-43F1-BB50-2BFB157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Talking Points?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6161-B0E0-4C5D-B048-166C8446E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39" y="1242246"/>
            <a:ext cx="9043258" cy="4373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Talking Points is a free resource for teachers and parents.  </a:t>
            </a:r>
          </a:p>
          <a:p>
            <a:r>
              <a:rPr lang="en-US" dirty="0"/>
              <a:t>It can be used on your computer or as an app on your smart phone.</a:t>
            </a:r>
          </a:p>
          <a:p>
            <a:r>
              <a:rPr lang="en-US" dirty="0"/>
              <a:t>Teachers create a login &amp; password. Parents get texts on their phone or can get the Talking Points App.</a:t>
            </a:r>
          </a:p>
          <a:p>
            <a:r>
              <a:rPr lang="en-US" dirty="0"/>
              <a:t>Teachers add their student’s name and parent’s cell phone number and home language.</a:t>
            </a:r>
          </a:p>
          <a:p>
            <a:r>
              <a:rPr lang="en-US" dirty="0"/>
              <a:t>Teachers can communicate with their parents by typing a message in English and sending it to their parents.</a:t>
            </a:r>
          </a:p>
          <a:p>
            <a:r>
              <a:rPr lang="en-US" dirty="0"/>
              <a:t>When the parents receive the teacher’s message, it will be translated in their home/native language. </a:t>
            </a:r>
          </a:p>
          <a:p>
            <a:r>
              <a:rPr lang="en-US" dirty="0"/>
              <a:t>The parent can respond to the teacher by typing a message in their home/native language and sending it back to their teacher.</a:t>
            </a:r>
          </a:p>
          <a:p>
            <a:r>
              <a:rPr lang="en-US" dirty="0"/>
              <a:t>The teacher will receive the parent’s return response in English.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609B0-C069-43CF-B1E0-A34D417B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66" y="5395138"/>
            <a:ext cx="1080285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E525-54E5-477A-BD12-56F94C60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www.talkingpoints.org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4BA6DC-C663-4FEB-84C0-E22BF9B47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804" y="2160588"/>
            <a:ext cx="857842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DF7DBC-A346-4519-8B19-37E23C44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 err="1"/>
              <a:t>SayHi</a:t>
            </a:r>
            <a:r>
              <a:rPr lang="en-US" sz="4800" dirty="0"/>
              <a:t> is a voice translator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9F037-4899-4A91-A3FA-3F02ECCAE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69" r="2" b="1033"/>
          <a:stretch/>
        </p:blipFill>
        <p:spPr>
          <a:xfrm>
            <a:off x="1093169" y="567260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728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A231-203C-4C5B-BA53-37BA4B87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This is my favorite voice translator.  I use it with my ESOL students and parents.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C18011-7F33-4CD5-B6B0-3BDB45B69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549" y="2160588"/>
            <a:ext cx="746893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F82E6F-AB76-4C70-AC65-9FFAB6D8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3" y="77084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Google Translate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B9BB10-385C-4A33-924D-0D0BD7A76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93" t="28119" r="2" b="3459"/>
          <a:stretch/>
        </p:blipFill>
        <p:spPr>
          <a:xfrm>
            <a:off x="3288568" y="4080023"/>
            <a:ext cx="4074259" cy="1982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60722F-E8E1-40D7-8264-7FD7EC6A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92" y="1494808"/>
            <a:ext cx="8994030" cy="2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BAC9D6-99E1-44CA-B0FE-9D97B80D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21" y="1357753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RTT Translation Services/ELSA Lite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79D88A-DF26-47CC-AAC0-08DFD7D1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58" y="2525714"/>
            <a:ext cx="8596668" cy="3880773"/>
          </a:xfrm>
        </p:spPr>
        <p:txBody>
          <a:bodyPr/>
          <a:lstStyle/>
          <a:p>
            <a:r>
              <a:rPr lang="en-US" sz="3600" dirty="0"/>
              <a:t>ELSA lite is a live interpretation solution that provides immediate communication in 180 languages. ELSA gives us the freedom to communicate with Non-English speakers via cell phone or land line.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69E66-2C0E-4D51-B2CB-1B2747185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00" y="145575"/>
            <a:ext cx="3153215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0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7D4E-72FF-4093-A4B2-B7896A32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RTT Translation Services/ELSA 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47B1-4C55-4A0B-A3D1-FE67BF31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1637"/>
            <a:ext cx="8596668" cy="4796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Your ESOL teacher has the ELSA Lite app on her personal cell phone and is available to help you when you need to speak with a parent.  (IEP meetings, RTI meetings, Conferences, etc.)</a:t>
            </a:r>
          </a:p>
          <a:p>
            <a:r>
              <a:rPr lang="en-US" dirty="0"/>
              <a:t>ELSA Lite is also available through your ESOL teacher and administrator via land line.</a:t>
            </a:r>
          </a:p>
          <a:p>
            <a:r>
              <a:rPr lang="en-US" dirty="0"/>
              <a:t>ALL TEACHERS can use this service just by contacting the ESOL teacher or speaking with your school administrator. (This is available to you even if you don’t have ESOL students.)</a:t>
            </a:r>
          </a:p>
          <a:p>
            <a:r>
              <a:rPr lang="en-US" dirty="0"/>
              <a:t>Your ESOL teacher or school administrator calls ELSA Lite and requests your desired language.  A live person will come on the call and translate for you. The speaker phone works great on a land line when you are having face-to-face conferences.</a:t>
            </a:r>
          </a:p>
          <a:p>
            <a:r>
              <a:rPr lang="en-US" dirty="0"/>
              <a:t>Three way conference calls can be made between the teacher, parent, and translator.  I use it ALL the time. </a:t>
            </a:r>
          </a:p>
          <a:p>
            <a:r>
              <a:rPr lang="en-US" dirty="0"/>
              <a:t>Mrs. Hall can use this app from her home if needed during the Covid-19 crisis.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28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81C99FF94834CB6AE729117CBE38B" ma:contentTypeVersion="12" ma:contentTypeDescription="Create a new document." ma:contentTypeScope="" ma:versionID="4aea7257dec5daac00cb9b8451efd963">
  <xsd:schema xmlns:xsd="http://www.w3.org/2001/XMLSchema" xmlns:xs="http://www.w3.org/2001/XMLSchema" xmlns:p="http://schemas.microsoft.com/office/2006/metadata/properties" xmlns:ns3="3fc6cb32-16e8-44ff-ace0-b748da1296c7" xmlns:ns4="89466d75-93e6-4b93-80a6-2684b3002228" targetNamespace="http://schemas.microsoft.com/office/2006/metadata/properties" ma:root="true" ma:fieldsID="d18b3427d212f1346471bec71100c62b" ns3:_="" ns4:_="">
    <xsd:import namespace="3fc6cb32-16e8-44ff-ace0-b748da1296c7"/>
    <xsd:import namespace="89466d75-93e6-4b93-80a6-2684b30022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6cb32-16e8-44ff-ace0-b748da129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6d75-93e6-4b93-80a6-2684b3002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F35769-79BA-4BD2-B9F9-BA03D017C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6cb32-16e8-44ff-ace0-b748da1296c7"/>
    <ds:schemaRef ds:uri="89466d75-93e6-4b93-80a6-2684b30022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03F693-B467-4134-B9C7-1BD60E80A4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35B7DF-20EA-429B-BBD1-9AC680EC8A36}">
  <ds:schemaRefs>
    <ds:schemaRef ds:uri="http://schemas.microsoft.com/office/infopath/2007/PartnerControls"/>
    <ds:schemaRef ds:uri="http://purl.org/dc/elements/1.1/"/>
    <ds:schemaRef ds:uri="89466d75-93e6-4b93-80a6-2684b3002228"/>
    <ds:schemaRef ds:uri="http://purl.org/dc/terms/"/>
    <ds:schemaRef ds:uri="http://www.w3.org/XML/1998/namespace"/>
    <ds:schemaRef ds:uri="3fc6cb32-16e8-44ff-ace0-b748da1296c7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458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with Mrs. Magee</vt:lpstr>
      <vt:lpstr>Talking Points</vt:lpstr>
      <vt:lpstr>Why Talking Points?</vt:lpstr>
      <vt:lpstr>www.talkingpoints.org </vt:lpstr>
      <vt:lpstr>SayHi is a voice translator app</vt:lpstr>
      <vt:lpstr>This is my favorite voice translator.  I use it with my ESOL students and parents.  </vt:lpstr>
      <vt:lpstr>Google Translate</vt:lpstr>
      <vt:lpstr>RTT Translation Services/ELSA Lite</vt:lpstr>
      <vt:lpstr>RTT Translation Services/ELSA Lite</vt:lpstr>
      <vt:lpstr>Let me know your Language needs.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Mrs. Hall</dc:title>
  <dc:creator>Melanie G. Hall</dc:creator>
  <cp:lastModifiedBy>Kerry L. Magee</cp:lastModifiedBy>
  <cp:revision>6</cp:revision>
  <dcterms:created xsi:type="dcterms:W3CDTF">2020-03-19T19:12:56Z</dcterms:created>
  <dcterms:modified xsi:type="dcterms:W3CDTF">2020-04-03T19:51:28Z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0x01010067E81C99FF94834CB6AE729117CBE38B</vt:lpwstr>
  </property>
</Properties>
</file>